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FCPA Compliance and Ethics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Episode 99-discussion of recent remarks by Ass. AG Caldwell at ECOA </a:t>
            </a:r>
            <a:r>
              <a:rPr lang="en-US" smtClean="0"/>
              <a:t>Annual Conference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56719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38</TotalTime>
  <Words>22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 Black </vt:lpstr>
      <vt:lpstr>The FCPA Compliance and Ethics Report</vt:lpstr>
    </vt:vector>
  </TitlesOfParts>
  <Company>Tom Fox Law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FCPA Compliance and Ethics Report</dc:title>
  <dc:creator>Tom Fox</dc:creator>
  <cp:lastModifiedBy>Tom Fox</cp:lastModifiedBy>
  <cp:revision>9</cp:revision>
  <dcterms:created xsi:type="dcterms:W3CDTF">2014-05-26T15:04:08Z</dcterms:created>
  <dcterms:modified xsi:type="dcterms:W3CDTF">2014-10-15T16:04:19Z</dcterms:modified>
</cp:coreProperties>
</file>